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36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1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89.png"/><Relationship Id="rId9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67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13.png"/><Relationship Id="rId7" Type="http://schemas.openxmlformats.org/officeDocument/2006/relationships/image" Target="../media/image66.png"/><Relationship Id="rId12" Type="http://schemas.openxmlformats.org/officeDocument/2006/relationships/image" Target="../media/image1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8.png"/><Relationship Id="rId5" Type="http://schemas.openxmlformats.org/officeDocument/2006/relationships/image" Target="../media/image123.pn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43.png"/><Relationship Id="rId7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36.png"/><Relationship Id="rId4" Type="http://schemas.openxmlformats.org/officeDocument/2006/relationships/image" Target="../media/image144.png"/><Relationship Id="rId9" Type="http://schemas.openxmlformats.org/officeDocument/2006/relationships/image" Target="../media/image1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0" Type="http://schemas.openxmlformats.org/officeDocument/2006/relationships/image" Target="../media/image149.png"/><Relationship Id="rId4" Type="http://schemas.openxmlformats.org/officeDocument/2006/relationships/image" Target="../media/image1.png"/><Relationship Id="rId9" Type="http://schemas.openxmlformats.org/officeDocument/2006/relationships/hyperlink" Target="&#51333;&#54633;&#54532;&#47196;&#51229;&#53944;%20&#49884;&#50672;&#50689;&#49345;.mp4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1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5736" y="3944269"/>
            <a:ext cx="12980952" cy="3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46" y="2419856"/>
            <a:ext cx="9190476" cy="23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7591" y="6828486"/>
            <a:ext cx="2780952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88087" y="8941134"/>
            <a:ext cx="2466667" cy="4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4599" y="4391408"/>
            <a:ext cx="6873195" cy="1649965"/>
            <a:chOff x="1864599" y="4391408"/>
            <a:chExt cx="6873195" cy="16499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4599" y="4391408"/>
              <a:ext cx="6873195" cy="16499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4090" y="2886900"/>
            <a:ext cx="10257143" cy="98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416" y="4108254"/>
            <a:ext cx="7180952" cy="21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71366" y="1649976"/>
            <a:ext cx="10742982" cy="7654375"/>
            <a:chOff x="3771366" y="1649976"/>
            <a:chExt cx="10742982" cy="76543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1366" y="1649976"/>
              <a:ext cx="10742982" cy="7654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0" y="2886900"/>
            <a:ext cx="10476190" cy="9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7364" y="3620782"/>
            <a:ext cx="8247369" cy="3959692"/>
            <a:chOff x="1817364" y="3620782"/>
            <a:chExt cx="8247369" cy="395969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7364" y="3620782"/>
              <a:ext cx="8247369" cy="395969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7276" y="3601222"/>
            <a:ext cx="6952381" cy="21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26045" y="4877986"/>
            <a:ext cx="8133333" cy="2161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474" y="3659343"/>
            <a:ext cx="4609524" cy="13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5471" y="6293546"/>
            <a:ext cx="895238" cy="8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6538" y="7219907"/>
            <a:ext cx="933333" cy="8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4698" y="6310518"/>
            <a:ext cx="1657143" cy="8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1597" y="7225188"/>
            <a:ext cx="1647619" cy="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30116" y="1609225"/>
            <a:ext cx="5552381" cy="7708895"/>
            <a:chOff x="5630116" y="1609225"/>
            <a:chExt cx="5552381" cy="77088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30116" y="1609225"/>
              <a:ext cx="5552099" cy="224332"/>
              <a:chOff x="5630116" y="1609225"/>
              <a:chExt cx="5552099" cy="22433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30116" y="1609225"/>
                <a:ext cx="5552099" cy="22433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630116" y="1822881"/>
              <a:ext cx="5552099" cy="7492192"/>
              <a:chOff x="5630116" y="1822881"/>
              <a:chExt cx="5552099" cy="749219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30116" y="1822881"/>
                <a:ext cx="5552099" cy="749219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1363743" y="1609225"/>
            <a:ext cx="5866667" cy="7713161"/>
            <a:chOff x="11363743" y="1609225"/>
            <a:chExt cx="5866667" cy="77131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363743" y="1846195"/>
              <a:ext cx="5864879" cy="7473187"/>
              <a:chOff x="11363743" y="1846195"/>
              <a:chExt cx="5864879" cy="74731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363743" y="1846195"/>
                <a:ext cx="5864879" cy="74731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363743" y="1609225"/>
              <a:ext cx="5864879" cy="236970"/>
              <a:chOff x="11363743" y="1609225"/>
              <a:chExt cx="5864879" cy="23697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363743" y="1609225"/>
                <a:ext cx="5864879" cy="236970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888" y="4566600"/>
            <a:ext cx="4361905" cy="13714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69715" y="7800418"/>
            <a:ext cx="1355675" cy="494426"/>
            <a:chOff x="9969715" y="7800418"/>
            <a:chExt cx="1355675" cy="4944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2420000">
              <a:off x="9969715" y="7800418"/>
              <a:ext cx="1355675" cy="4944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01845" y="7862516"/>
            <a:ext cx="977263" cy="977263"/>
            <a:chOff x="8901845" y="7862516"/>
            <a:chExt cx="977263" cy="9772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1845" y="7862516"/>
              <a:ext cx="977263" cy="9772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20592" y="1580653"/>
            <a:ext cx="5523448" cy="291559"/>
            <a:chOff x="5620592" y="1580653"/>
            <a:chExt cx="5523448" cy="2915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0592" y="1580653"/>
              <a:ext cx="5523448" cy="29155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04402" y="1438941"/>
            <a:ext cx="1523810" cy="6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479475" y="2372514"/>
            <a:ext cx="5711483" cy="3409423"/>
            <a:chOff x="11479475" y="2372514"/>
            <a:chExt cx="5711483" cy="34094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79475" y="2372514"/>
              <a:ext cx="5711483" cy="340942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36126" y="1719835"/>
            <a:ext cx="2952381" cy="10571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479475" y="5848558"/>
            <a:ext cx="5750934" cy="3469561"/>
            <a:chOff x="11479475" y="5848558"/>
            <a:chExt cx="5750934" cy="346956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79475" y="5848558"/>
              <a:ext cx="5750934" cy="346956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035845" y="8628690"/>
            <a:ext cx="4504762" cy="10571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8838" y="8050534"/>
            <a:ext cx="7485714" cy="13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07851" y="2143897"/>
            <a:ext cx="7083582" cy="5640302"/>
            <a:chOff x="2407851" y="2143897"/>
            <a:chExt cx="7083582" cy="56403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7851" y="2143897"/>
              <a:ext cx="7083582" cy="5640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4530" y="2143897"/>
            <a:ext cx="6731555" cy="5730236"/>
            <a:chOff x="9144530" y="2143897"/>
            <a:chExt cx="6731555" cy="57302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530" y="2143897"/>
              <a:ext cx="6731555" cy="57302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13442" y="4964048"/>
            <a:ext cx="1286740" cy="776295"/>
            <a:chOff x="13113442" y="4964048"/>
            <a:chExt cx="1286740" cy="7762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13442" y="4964048"/>
              <a:ext cx="1286740" cy="7762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47805" y="4508950"/>
            <a:ext cx="3123810" cy="16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41621" y="5740343"/>
            <a:ext cx="2536920" cy="697149"/>
            <a:chOff x="9841621" y="5740343"/>
            <a:chExt cx="2536920" cy="6971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1621" y="5740343"/>
              <a:ext cx="2536920" cy="69714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37676" y="5974636"/>
            <a:ext cx="2780952" cy="10571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2976" y="4255624"/>
            <a:ext cx="3552381" cy="13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3388" y="5162877"/>
            <a:ext cx="4361905" cy="13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7156" y="1589641"/>
            <a:ext cx="7100497" cy="7749519"/>
            <a:chOff x="6517156" y="1589641"/>
            <a:chExt cx="7100497" cy="77495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7156" y="1589641"/>
              <a:ext cx="7100497" cy="77495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8223" y="2324292"/>
            <a:ext cx="7129430" cy="2828276"/>
            <a:chOff x="6488223" y="2324292"/>
            <a:chExt cx="7129430" cy="28282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8223" y="2324292"/>
              <a:ext cx="7129430" cy="28282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54607" y="2294814"/>
            <a:ext cx="2847619" cy="3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9290" y="5275829"/>
            <a:ext cx="7129430" cy="3874503"/>
            <a:chOff x="6459290" y="5275829"/>
            <a:chExt cx="7129430" cy="38745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9290" y="5275829"/>
              <a:ext cx="7129430" cy="387450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54607" y="6435003"/>
            <a:ext cx="2504762" cy="1628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7801" y="2170049"/>
            <a:ext cx="12550112" cy="5945615"/>
            <a:chOff x="2867801" y="2170049"/>
            <a:chExt cx="12550112" cy="59456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7801" y="2170049"/>
              <a:ext cx="12550112" cy="59456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18839" y="8002319"/>
            <a:ext cx="3619048" cy="13714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7421" y="8160932"/>
            <a:ext cx="5390476" cy="13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8021" y="2066667"/>
            <a:ext cx="7677626" cy="6151698"/>
            <a:chOff x="1418021" y="2066667"/>
            <a:chExt cx="7677626" cy="61516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8021" y="2066667"/>
              <a:ext cx="7677626" cy="61516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20074" y="2066667"/>
            <a:ext cx="7641516" cy="6122765"/>
            <a:chOff x="9220074" y="2066667"/>
            <a:chExt cx="7641516" cy="61227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20074" y="2066667"/>
              <a:ext cx="7641516" cy="6122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4947" y="2587462"/>
            <a:ext cx="956628" cy="519881"/>
            <a:chOff x="2314947" y="2587462"/>
            <a:chExt cx="956628" cy="519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4947" y="2587462"/>
              <a:ext cx="956628" cy="519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2612" y="2587462"/>
            <a:ext cx="956628" cy="519881"/>
            <a:chOff x="10182612" y="2587462"/>
            <a:chExt cx="956628" cy="5198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2612" y="2587462"/>
              <a:ext cx="956628" cy="5198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68837" y="2954967"/>
            <a:ext cx="1876190" cy="10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644" y="2897100"/>
            <a:ext cx="1866667" cy="10571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69043" y="5433102"/>
            <a:ext cx="1230250" cy="353516"/>
            <a:chOff x="3069043" y="5433102"/>
            <a:chExt cx="1230250" cy="3535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9043" y="5433102"/>
              <a:ext cx="1230250" cy="3535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44010" y="5433102"/>
            <a:ext cx="1230250" cy="353516"/>
            <a:chOff x="10944010" y="5433102"/>
            <a:chExt cx="1230250" cy="35351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44010" y="5433102"/>
              <a:ext cx="1230250" cy="35351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9911" y="5280725"/>
            <a:ext cx="2800000" cy="1628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81841" y="5280728"/>
            <a:ext cx="3447619" cy="16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04527" y="1714360"/>
            <a:ext cx="704614" cy="704614"/>
            <a:chOff x="4904527" y="1714360"/>
            <a:chExt cx="704614" cy="704614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904527" y="1714360"/>
              <a:ext cx="704614" cy="704614"/>
              <a:chOff x="4904527" y="1714360"/>
              <a:chExt cx="704614" cy="70461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04527" y="1714360"/>
                <a:ext cx="704614" cy="70461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1153" y="1867784"/>
              <a:ext cx="657143" cy="5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88526" y="1714360"/>
            <a:ext cx="704614" cy="704614"/>
            <a:chOff x="12688526" y="1714360"/>
            <a:chExt cx="704614" cy="70461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688526" y="1714360"/>
              <a:ext cx="704614" cy="704614"/>
              <a:chOff x="12688526" y="1714360"/>
              <a:chExt cx="704614" cy="70461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88526" y="1714360"/>
                <a:ext cx="704614" cy="70461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35109" y="1867787"/>
              <a:ext cx="676190" cy="5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7421" y="8160932"/>
            <a:ext cx="5390476" cy="13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26904" y="2054199"/>
            <a:ext cx="5136520" cy="6177315"/>
            <a:chOff x="6926904" y="2054199"/>
            <a:chExt cx="5136520" cy="61773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6904" y="2054199"/>
              <a:ext cx="5136520" cy="61773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4742" y="2054199"/>
            <a:ext cx="4782162" cy="6445114"/>
            <a:chOff x="2144742" y="2054199"/>
            <a:chExt cx="4782162" cy="64451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4742" y="2054199"/>
              <a:ext cx="4782162" cy="6445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13564" y="2089993"/>
            <a:ext cx="4642019" cy="6221461"/>
            <a:chOff x="11713564" y="2089993"/>
            <a:chExt cx="4642019" cy="62214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3564" y="2089993"/>
              <a:ext cx="4642019" cy="62214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90550" y="7719704"/>
            <a:ext cx="704614" cy="704614"/>
            <a:chOff x="8790550" y="7719704"/>
            <a:chExt cx="704614" cy="7046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790550" y="7719704"/>
              <a:ext cx="704614" cy="704614"/>
              <a:chOff x="8790550" y="7719704"/>
              <a:chExt cx="704614" cy="7046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90550" y="7719704"/>
                <a:ext cx="704614" cy="704614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7130" y="7873130"/>
              <a:ext cx="676190" cy="5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13564" y="3195057"/>
            <a:ext cx="3365278" cy="600000"/>
            <a:chOff x="11713564" y="3195057"/>
            <a:chExt cx="3365278" cy="6000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13564" y="3195057"/>
              <a:ext cx="3365278" cy="6000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50766" y="2898013"/>
            <a:ext cx="3628571" cy="16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59637" y="3195057"/>
            <a:ext cx="3365278" cy="600000"/>
            <a:chOff x="2259637" y="3195057"/>
            <a:chExt cx="3365278" cy="60000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59637" y="3195057"/>
              <a:ext cx="3365278" cy="60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926904" y="3195057"/>
            <a:ext cx="3365278" cy="600000"/>
            <a:chOff x="6926904" y="3195057"/>
            <a:chExt cx="3365278" cy="60000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26904" y="3195057"/>
              <a:ext cx="3365278" cy="600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79239" y="4199182"/>
            <a:ext cx="2368504" cy="4677527"/>
            <a:chOff x="14179239" y="4199182"/>
            <a:chExt cx="2368504" cy="46775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8312" y="2011111"/>
              <a:ext cx="4737009" cy="935505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79239" y="4199182"/>
              <a:ext cx="2368504" cy="46775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81501" y="3814507"/>
            <a:ext cx="963369" cy="406534"/>
            <a:chOff x="13481501" y="3814507"/>
            <a:chExt cx="963369" cy="4065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840000">
              <a:off x="13481501" y="3814507"/>
              <a:ext cx="963369" cy="406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0" y="2886900"/>
            <a:ext cx="10428571" cy="9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4599" y="4391408"/>
            <a:ext cx="8184684" cy="1649965"/>
            <a:chOff x="1864599" y="4391408"/>
            <a:chExt cx="8184684" cy="16499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4599" y="4391408"/>
              <a:ext cx="8184684" cy="164996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79176" y="4050388"/>
            <a:ext cx="8400000" cy="2161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890" y="4509327"/>
            <a:ext cx="2628571" cy="25714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301" y="5102859"/>
            <a:ext cx="2180952" cy="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3624" y="4739057"/>
            <a:ext cx="1780952" cy="16476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37373" y="5074287"/>
            <a:ext cx="2638095" cy="81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240039" y="4509327"/>
            <a:ext cx="2695238" cy="25714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620" y="7268086"/>
            <a:ext cx="1742857" cy="16476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72386" y="7637431"/>
            <a:ext cx="2723810" cy="81904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23894" y="7038356"/>
            <a:ext cx="2704762" cy="257142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537373" y="7254906"/>
            <a:ext cx="3085714" cy="19238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69769" y="7268086"/>
            <a:ext cx="1771429" cy="16476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34116" y="7668386"/>
            <a:ext cx="3180952" cy="81904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2748" y="2117248"/>
            <a:ext cx="5009566" cy="1649965"/>
            <a:chOff x="1732748" y="2117248"/>
            <a:chExt cx="5009566" cy="16499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32748" y="2117248"/>
              <a:ext cx="5009566" cy="164996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67510" y="2037207"/>
            <a:ext cx="2495238" cy="17809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54611" y="5103582"/>
            <a:ext cx="2190476" cy="8190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15909" y="6815626"/>
            <a:ext cx="8157672" cy="2270428"/>
            <a:chOff x="8915909" y="6815626"/>
            <a:chExt cx="8157672" cy="22704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5909" y="6815626"/>
              <a:ext cx="8157672" cy="22704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65013" y="7057338"/>
            <a:ext cx="5307807" cy="734087"/>
            <a:chOff x="10265013" y="7057338"/>
            <a:chExt cx="5307807" cy="734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5013" y="7057338"/>
              <a:ext cx="5307807" cy="73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554" y="1999578"/>
            <a:ext cx="7420831" cy="7086475"/>
            <a:chOff x="1106554" y="1999578"/>
            <a:chExt cx="7420831" cy="7086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554" y="1999578"/>
              <a:ext cx="7420831" cy="70864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4287" y="2528362"/>
            <a:ext cx="7314286" cy="2095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44824" y="1764571"/>
            <a:ext cx="2409524" cy="10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8264" y="4322375"/>
            <a:ext cx="2933333" cy="10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81751" y="5016421"/>
            <a:ext cx="7495238" cy="14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3303" y="6195115"/>
            <a:ext cx="3066667" cy="1095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18406" y="7034674"/>
            <a:ext cx="8076190" cy="20952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2705" y="6059104"/>
            <a:ext cx="7994157" cy="3026950"/>
            <a:chOff x="9002705" y="6059104"/>
            <a:chExt cx="7994157" cy="30269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2705" y="6059104"/>
              <a:ext cx="7994157" cy="30269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0572" y="7292335"/>
            <a:ext cx="2722239" cy="734087"/>
            <a:chOff x="9400572" y="7292335"/>
            <a:chExt cx="2722239" cy="7340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0572" y="7292335"/>
              <a:ext cx="2722239" cy="7340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554" y="1999578"/>
            <a:ext cx="7420831" cy="7086475"/>
            <a:chOff x="1106554" y="1999578"/>
            <a:chExt cx="7420831" cy="70864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554" y="1999578"/>
              <a:ext cx="7420831" cy="70864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4135" y="3013373"/>
            <a:ext cx="8114286" cy="27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83247" y="2143374"/>
            <a:ext cx="2409524" cy="10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02088" y="5543717"/>
            <a:ext cx="3066667" cy="10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5866" y="6612585"/>
            <a:ext cx="7914286" cy="2095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88087" y="8941134"/>
            <a:ext cx="2466667" cy="457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7158" y="3345110"/>
            <a:ext cx="5847619" cy="23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62330" y="5443052"/>
            <a:ext cx="3817273" cy="1270849"/>
            <a:chOff x="7234221" y="5416703"/>
            <a:chExt cx="3817273" cy="127084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234221" y="5416703"/>
              <a:ext cx="3817273" cy="1270849"/>
              <a:chOff x="7234221" y="5416703"/>
              <a:chExt cx="3817273" cy="127084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234221" y="5416703"/>
                <a:ext cx="3817273" cy="1270849"/>
              </a:xfrm>
              <a:prstGeom prst="rect">
                <a:avLst/>
              </a:prstGeom>
            </p:spPr>
          </p:pic>
        </p:grpSp>
        <p:pic>
          <p:nvPicPr>
            <p:cNvPr id="14" name="Object 13">
              <a:hlinkClick r:id="rId9" action="ppaction://hlinkfile"/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7848" y="5632706"/>
              <a:ext cx="2352381" cy="904762"/>
            </a:xfrm>
            <a:prstGeom prst="rect">
              <a:avLst/>
            </a:prstGeom>
          </p:spPr>
        </p:pic>
      </p:grpSp>
      <p:pic>
        <p:nvPicPr>
          <p:cNvPr id="2" name="종합프로젝트 시연영상">
            <a:hlinkClick r:id="" action="ppaction://media"/>
            <a:extLst>
              <a:ext uri="{FF2B5EF4-FFF2-40B4-BE49-F238E27FC236}">
                <a16:creationId xmlns:a16="http://schemas.microsoft.com/office/drawing/2014/main" id="{ABF44A87-116F-485F-9B92-2EA00E934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39034" y="1549109"/>
            <a:ext cx="7823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6653" y="3194012"/>
            <a:ext cx="13485714" cy="38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87591" y="6818963"/>
            <a:ext cx="2057143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88087" y="8941134"/>
            <a:ext cx="2466667" cy="4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6413" y="2104241"/>
            <a:ext cx="3628571" cy="24571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886901"/>
            <a:ext cx="10295238" cy="9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64599" y="4391408"/>
            <a:ext cx="6873195" cy="1649965"/>
            <a:chOff x="1864599" y="4391408"/>
            <a:chExt cx="6873195" cy="16499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4599" y="4391408"/>
              <a:ext cx="6873195" cy="164996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78343" y="4063691"/>
            <a:ext cx="5761905" cy="21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163" y="7670684"/>
            <a:ext cx="3299597" cy="1068912"/>
            <a:chOff x="1509163" y="7670684"/>
            <a:chExt cx="3299597" cy="1068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163" y="7670684"/>
              <a:ext cx="3299597" cy="10689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8081" y="1607478"/>
            <a:ext cx="708876" cy="566693"/>
            <a:chOff x="8818081" y="1607478"/>
            <a:chExt cx="708876" cy="566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18081" y="1607478"/>
              <a:ext cx="708876" cy="5666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14735" y="5557893"/>
            <a:ext cx="3019048" cy="13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70630" y="6774239"/>
            <a:ext cx="5057143" cy="2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68625" y="1597955"/>
            <a:ext cx="708876" cy="566693"/>
            <a:chOff x="13868625" y="1597955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68625" y="1597955"/>
              <a:ext cx="708876" cy="5666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98947" y="2537315"/>
            <a:ext cx="2848232" cy="2848232"/>
            <a:chOff x="12798947" y="2537315"/>
            <a:chExt cx="2848232" cy="28482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98947" y="2537315"/>
              <a:ext cx="2848232" cy="284823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0197" y="5557893"/>
            <a:ext cx="3019048" cy="13142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20001" y="6776763"/>
            <a:ext cx="3838095" cy="2161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165" y="2423032"/>
            <a:ext cx="3123810" cy="136190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88433" y="3827162"/>
            <a:ext cx="2980952" cy="18285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01222" y="7798278"/>
            <a:ext cx="2514286" cy="7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623086" y="5463136"/>
            <a:ext cx="8151873" cy="121855"/>
            <a:chOff x="1623086" y="5463136"/>
            <a:chExt cx="8151873" cy="1218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623086" y="5463136"/>
              <a:ext cx="8151873" cy="121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7438" y="6570574"/>
            <a:ext cx="4966848" cy="140317"/>
            <a:chOff x="747438" y="6570574"/>
            <a:chExt cx="4966848" cy="1403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47438" y="6570574"/>
              <a:ext cx="4966848" cy="1403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48403" y="2527791"/>
            <a:ext cx="2848232" cy="2848232"/>
            <a:chOff x="7748403" y="2527791"/>
            <a:chExt cx="2848232" cy="28482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8403" y="2527791"/>
              <a:ext cx="2848232" cy="28482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7516" y="1327933"/>
            <a:ext cx="4949797" cy="657222"/>
            <a:chOff x="747516" y="1327933"/>
            <a:chExt cx="4949797" cy="6572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7516" y="1327933"/>
              <a:ext cx="4949797" cy="6572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4599" y="4391408"/>
            <a:ext cx="6873195" cy="1649965"/>
            <a:chOff x="1864599" y="4391408"/>
            <a:chExt cx="6873195" cy="16499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4599" y="4391408"/>
              <a:ext cx="6873195" cy="16499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4090" y="2886900"/>
            <a:ext cx="10466667" cy="98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5416" y="4108254"/>
            <a:ext cx="6952381" cy="21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190" y="7319250"/>
            <a:ext cx="16854762" cy="121855"/>
            <a:chOff x="726190" y="7319250"/>
            <a:chExt cx="16854762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26190" y="7319250"/>
              <a:ext cx="16854762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5476" y="5350831"/>
            <a:ext cx="16854762" cy="121855"/>
            <a:chOff x="715476" y="5350831"/>
            <a:chExt cx="16854762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15476" y="5350831"/>
              <a:ext cx="16854762" cy="1218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4678" y="5969630"/>
            <a:ext cx="2609524" cy="13142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22135" y="7988602"/>
            <a:ext cx="3638095" cy="8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79915" y="7962990"/>
            <a:ext cx="476833" cy="525649"/>
            <a:chOff x="1579915" y="7962990"/>
            <a:chExt cx="476833" cy="525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915" y="7962990"/>
              <a:ext cx="476833" cy="525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5476" y="3382412"/>
            <a:ext cx="16854762" cy="121855"/>
            <a:chOff x="715476" y="3382412"/>
            <a:chExt cx="16854762" cy="1218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15476" y="3382412"/>
              <a:ext cx="16854762" cy="12185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12611" y="4100506"/>
            <a:ext cx="2200000" cy="8380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5154" y="1966582"/>
            <a:ext cx="2666667" cy="13142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68777" y="2116420"/>
            <a:ext cx="8561905" cy="6761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46826" y="5511048"/>
            <a:ext cx="8053932" cy="121855"/>
            <a:chOff x="2346826" y="5511048"/>
            <a:chExt cx="8053932" cy="1218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2346826" y="5511048"/>
              <a:ext cx="8053932" cy="1218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9439" y="6076516"/>
            <a:ext cx="476833" cy="525649"/>
            <a:chOff x="1589439" y="6076516"/>
            <a:chExt cx="476833" cy="5256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439" y="6076516"/>
              <a:ext cx="476833" cy="5256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79915" y="4061237"/>
            <a:ext cx="476833" cy="525649"/>
            <a:chOff x="1579915" y="4061237"/>
            <a:chExt cx="476833" cy="52564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915" y="4061237"/>
              <a:ext cx="476833" cy="52564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9439" y="2165239"/>
            <a:ext cx="476833" cy="525649"/>
            <a:chOff x="1589439" y="2165239"/>
            <a:chExt cx="476833" cy="52564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9439" y="2165239"/>
              <a:ext cx="476833" cy="52564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78301" y="4113840"/>
            <a:ext cx="10095238" cy="67619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87820" y="6100420"/>
            <a:ext cx="9200000" cy="6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823387" y="1988506"/>
            <a:ext cx="7387462" cy="864392"/>
            <a:chOff x="6823387" y="1988506"/>
            <a:chExt cx="7387462" cy="8643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23387" y="1988506"/>
              <a:ext cx="7387462" cy="8643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83604" y="4055249"/>
            <a:ext cx="4166365" cy="864392"/>
            <a:chOff x="12783604" y="4055249"/>
            <a:chExt cx="4166365" cy="8643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83604" y="4055249"/>
              <a:ext cx="4166365" cy="86439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78297" y="8001935"/>
            <a:ext cx="6695238" cy="69523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391199" y="6049167"/>
            <a:ext cx="2719711" cy="864392"/>
            <a:chOff x="13391199" y="6049167"/>
            <a:chExt cx="2719711" cy="86439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91199" y="6049167"/>
              <a:ext cx="2719711" cy="8643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12838" y="7918302"/>
            <a:ext cx="2758168" cy="864392"/>
            <a:chOff x="10912838" y="7918302"/>
            <a:chExt cx="2758168" cy="8643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12838" y="7918302"/>
              <a:ext cx="2758168" cy="864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64599" y="4391408"/>
            <a:ext cx="6873195" cy="1649965"/>
            <a:chOff x="1864599" y="4391408"/>
            <a:chExt cx="6873195" cy="16499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4599" y="4391408"/>
              <a:ext cx="6873195" cy="16499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64090" y="2886900"/>
            <a:ext cx="10447619" cy="98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6053" y="4079321"/>
            <a:ext cx="5790476" cy="2161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6096" y="8900058"/>
            <a:ext cx="2580952" cy="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6951" y="1672164"/>
            <a:ext cx="14641321" cy="7180952"/>
            <a:chOff x="1836951" y="1672164"/>
            <a:chExt cx="14641321" cy="71809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36951" y="1672164"/>
              <a:ext cx="8250845" cy="7172371"/>
              <a:chOff x="1836951" y="1672164"/>
              <a:chExt cx="8250845" cy="717237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36951" y="1672164"/>
                <a:ext cx="8250845" cy="717237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049701" y="1672164"/>
              <a:ext cx="6426781" cy="7172371"/>
              <a:chOff x="10049701" y="1672164"/>
              <a:chExt cx="6426781" cy="71723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049701" y="1672164"/>
                <a:ext cx="6426781" cy="7172371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807442" y="1672164"/>
            <a:ext cx="14670830" cy="7180952"/>
            <a:chOff x="1807442" y="1672164"/>
            <a:chExt cx="14670830" cy="71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7442" y="1672164"/>
              <a:ext cx="14670830" cy="71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90550" y="8331081"/>
            <a:ext cx="704614" cy="704614"/>
            <a:chOff x="8790550" y="8331081"/>
            <a:chExt cx="704614" cy="7046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90550" y="8331081"/>
              <a:ext cx="704614" cy="704614"/>
              <a:chOff x="8790550" y="8331081"/>
              <a:chExt cx="704614" cy="7046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90550" y="8331081"/>
                <a:ext cx="704614" cy="70461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7176" y="8484505"/>
              <a:ext cx="657143" cy="5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06096" y="8573268"/>
            <a:ext cx="2304762" cy="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1415" y="2191983"/>
            <a:ext cx="15336086" cy="6000000"/>
            <a:chOff x="1431415" y="2191983"/>
            <a:chExt cx="15336086" cy="60000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31415" y="2191983"/>
              <a:ext cx="7650371" cy="5995979"/>
              <a:chOff x="1431415" y="2191983"/>
              <a:chExt cx="7650371" cy="599597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1415" y="2191983"/>
                <a:ext cx="7650371" cy="599597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072262" y="2191983"/>
              <a:ext cx="7690916" cy="5995979"/>
              <a:chOff x="9072262" y="2191983"/>
              <a:chExt cx="7690916" cy="599597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72262" y="2191983"/>
                <a:ext cx="7690916" cy="599597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31415" y="2122664"/>
            <a:ext cx="15422885" cy="6156118"/>
            <a:chOff x="1431415" y="2122664"/>
            <a:chExt cx="15422885" cy="61561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415" y="2122664"/>
              <a:ext cx="15422885" cy="6156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90550" y="7926476"/>
            <a:ext cx="704614" cy="704614"/>
            <a:chOff x="8790550" y="7926476"/>
            <a:chExt cx="704614" cy="7046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790550" y="7926476"/>
              <a:ext cx="704614" cy="704614"/>
              <a:chOff x="8790550" y="7926476"/>
              <a:chExt cx="704614" cy="70461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90550" y="7926476"/>
                <a:ext cx="704614" cy="70461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7177" y="8079896"/>
              <a:ext cx="676190" cy="5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신수빈</cp:lastModifiedBy>
  <cp:revision>4</cp:revision>
  <dcterms:created xsi:type="dcterms:W3CDTF">2020-11-26T11:17:16Z</dcterms:created>
  <dcterms:modified xsi:type="dcterms:W3CDTF">2021-01-22T15:49:12Z</dcterms:modified>
</cp:coreProperties>
</file>